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825E294-8B85-4A46-A8C1-C9F7789614B8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6A72446-D878-489F-8A06-BF77F7002B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5400" b="1" dirty="0" smtClean="0"/>
              <a:t>THE POWER OF IZITO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5029200"/>
            <a:ext cx="6858000" cy="990600"/>
          </a:xfrm>
        </p:spPr>
        <p:txBody>
          <a:bodyPr/>
          <a:lstStyle/>
          <a:p>
            <a:r>
              <a:rPr lang="en-US" dirty="0" smtClean="0"/>
              <a:t>By: Felicia Mejia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2000"/>
            <a:ext cx="79248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7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IZITO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iZito</a:t>
            </a:r>
            <a:r>
              <a:rPr lang="en-US" dirty="0" smtClean="0"/>
              <a:t> searches through a larger field of information on the internet than other search engines.</a:t>
            </a:r>
          </a:p>
          <a:p>
            <a:r>
              <a:rPr lang="en-US" dirty="0" err="1" smtClean="0"/>
              <a:t>iZito</a:t>
            </a:r>
            <a:r>
              <a:rPr lang="en-US" dirty="0" smtClean="0"/>
              <a:t> is a </a:t>
            </a:r>
            <a:r>
              <a:rPr lang="en-US" dirty="0" err="1" smtClean="0"/>
              <a:t>metasearch</a:t>
            </a:r>
            <a:r>
              <a:rPr lang="en-US" dirty="0" smtClean="0"/>
              <a:t> engine that searches over 24 billion webpages, which according to recent estimates it is the size of the world wide web.</a:t>
            </a:r>
          </a:p>
        </p:txBody>
      </p:sp>
    </p:spTree>
    <p:extLst>
      <p:ext uri="{BB962C8B-B14F-4D97-AF65-F5344CB8AC3E}">
        <p14:creationId xmlns:p14="http://schemas.microsoft.com/office/powerpoint/2010/main" val="101892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096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6705600" y="2133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05600" y="5562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05600" y="2133600"/>
            <a:ext cx="0" cy="342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144000" y="2133600"/>
            <a:ext cx="0" cy="3429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15000" y="5943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0" y="55626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system generates the most optimal search results by combining and filtering the results of other search engines. It reduces the chances of  undesired results from being shown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84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-76200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19600" y="2631374"/>
            <a:ext cx="2209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/>
              <a:t>You can click on a topic to expand that category.</a:t>
            </a:r>
            <a:endParaRPr lang="en-US" sz="1900" b="1" dirty="0"/>
          </a:p>
        </p:txBody>
      </p:sp>
      <p:pic>
        <p:nvPicPr>
          <p:cNvPr id="4099" name="Picture 3" descr="C:\Users\Rafael\AppData\Local\Microsoft\Windows\Temporary Internet Files\Content.IE5\XEI3I5P3\MC900432618[2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514" y="32005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7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16823"/>
            <a:ext cx="10972800" cy="82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29400" y="5196444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You can also filter your results by domain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5" name="Picture 3" descr="C:\Users\Rafael\AppData\Local\Microsoft\Windows\Temporary Internet Files\Content.IE5\I3AFLIM3\MM900356753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212" y="2143496"/>
            <a:ext cx="1967976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39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38</TotalTime>
  <Words>103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THE POWER OF IZITO</vt:lpstr>
      <vt:lpstr>ABOUT IZITO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IZITO</dc:title>
  <dc:creator>Rafael</dc:creator>
  <cp:lastModifiedBy>Rafael</cp:lastModifiedBy>
  <cp:revision>5</cp:revision>
  <dcterms:created xsi:type="dcterms:W3CDTF">2012-04-10T23:40:05Z</dcterms:created>
  <dcterms:modified xsi:type="dcterms:W3CDTF">2012-04-11T00:18:39Z</dcterms:modified>
</cp:coreProperties>
</file>